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16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276B7-E1A2-46A2-939C-2EB96812D0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B48E87-D219-4967-A1C7-388AB1C25E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1E563C-53F3-468C-8817-5C37D301E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546F0-D326-4C10-B811-82825B0D2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31094-4929-4977-8EA7-2D6AB7E3C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96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718FA-B086-41DC-9AA1-B5D28CBB7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1034FB-1A12-43DB-A3A6-69477FB1B4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AD93E-22CA-4477-8490-85C2864C9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2B340-1175-44CF-AF7D-1E9AA54AE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1161B-24B0-4E44-A4E7-B30F8139F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38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A5FE7E-B74F-4A85-8DFD-414E1CA9C8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C90BE-D85F-4274-8BD2-402B3F6571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270FC-062B-446D-A0E4-86E282F2B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63758-7C90-412F-BE48-24564240A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31205-13D8-4BC3-941F-BD1262CA2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74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22924-28FB-484D-B36A-DE73C401B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F80CA-939D-4BFF-AF2B-78F70B4EA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1C041-CD08-4D1B-9489-2EBA1739A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40DE6-969D-4986-8789-28C62E312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987D5-1F20-4F5B-9604-65272DB15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968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0C621-6E97-4438-8E3D-C2B59274A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48731-B1F8-4190-858B-011115F5E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DBBA9-8DCF-4510-81C1-84CDFA55C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6EC42-97A6-4B15-985D-F9A092298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F70AA-9FEF-4B56-8151-A934475DB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827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19D42-998F-49A6-9478-D09062DFD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9434D-971A-42F7-BB3C-444A156C45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4D6E9F-078F-43C0-83F6-EBC466643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320435-C19A-4B29-8E4E-9B761A4F9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B7AE99-0E57-4F41-8985-C1BE7A267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82082A-F546-42F9-B376-CD50EA796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29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23006-5BC1-4B7B-9215-A74786AFD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37368-83D3-427B-A216-298437DD3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F196B-87DF-4D2C-8F40-5423D8DB99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4DF623-047B-41A2-8A47-C9601D0BE0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6A611B-AB81-4A11-AC29-587BA17244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EEA892-FADC-4B49-8E99-54BEC21BE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CA35C5-3F27-440C-A989-D38257E5F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EF3A2-AB08-4C94-83BD-8C936E047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19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986C2-6CAA-4C25-B64E-4DF9E51E5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0A6CE3-A5F4-4335-850C-7A8FE4066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816DF2-8693-40EF-A404-9DC049E59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9DCD27-E14C-4137-BFDC-2E5AAE3A1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902650-2DAC-4FEB-9A60-6B2C06FF0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0547D0-B40B-4EF3-A989-6AB72CDD7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BED4A-2903-4AF6-93DB-29EF2DF13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31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9DBC1-7DA8-414D-BE34-01D4DBA1B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4B91C-F8C7-4A0D-AE12-8F8588129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89298F-4DD7-41CF-B1FB-7466841A18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FDC71E-9D5F-44FD-A37D-A1D3B688C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846270-3DA7-4E63-82E5-6DA1A4BCD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991279-C11F-4BA1-8070-36983B4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88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6DA68-E8A3-4EC6-9675-9BC1B2CAB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B35AD6-6A1D-4BEB-863E-CDB93A33A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A1CA7C-D8F7-4A27-BA68-62E4A0EBB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B62BC2-D183-41DC-AFF8-5E216E76A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690A67-6C61-4E6C-B488-DCDE12FF9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222F8-4ACE-4DE3-A7AA-9B6505E5C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206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EEB90F-31B1-46FE-89C8-7B2DA2BA0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9DD2F-4B16-4815-B081-5DC6886E3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9D42C-4D91-4120-84C1-7C24457857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1DF64-8748-44BA-A456-BE0FA7AA0EE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583D3-CC50-4499-8877-A102257EBB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12866-E304-4DF0-BA0D-72A2F589E8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23EF5-A015-4846-861C-F00FC434C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48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15B64-E914-42E2-92EB-CF0D9F3DC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Slicing</a:t>
            </a:r>
          </a:p>
        </p:txBody>
      </p:sp>
      <p:pic>
        <p:nvPicPr>
          <p:cNvPr id="5" name="Content Placeholder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6B859A3B-0484-411D-BD51-9FE533B4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0843" y="2637692"/>
            <a:ext cx="6753282" cy="281386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36C73F-8690-4C22-9FDB-CB0D175D44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6642" y="1690688"/>
            <a:ext cx="7445949" cy="4963966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C3ACFBC6-1BA7-43E9-B6DE-D3356EA33B9C}"/>
              </a:ext>
            </a:extLst>
          </p:cNvPr>
          <p:cNvSpPr/>
          <p:nvPr/>
        </p:nvSpPr>
        <p:spPr>
          <a:xfrm>
            <a:off x="5535637" y="3861582"/>
            <a:ext cx="560363" cy="1830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45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D29CA-F392-4AFC-91CC-BD318BB09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 Mask to Labels</a:t>
            </a:r>
          </a:p>
        </p:txBody>
      </p:sp>
      <p:pic>
        <p:nvPicPr>
          <p:cNvPr id="5" name="Content Placeholder 4" descr="A picture containing shape&#10;&#10;Description automatically generated">
            <a:extLst>
              <a:ext uri="{FF2B5EF4-FFF2-40B4-BE49-F238E27FC236}">
                <a16:creationId xmlns:a16="http://schemas.microsoft.com/office/drawing/2014/main" id="{D3E27A46-8946-4613-BC76-1D50881CBE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431" y="2508392"/>
            <a:ext cx="5486411" cy="3657607"/>
          </a:xfrm>
        </p:spPr>
      </p:pic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6A1DED84-41DA-49BD-A3F9-F632432190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20" y="2508392"/>
            <a:ext cx="5486411" cy="3657607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0D92FC79-DF4F-4203-B209-83379B83E860}"/>
              </a:ext>
            </a:extLst>
          </p:cNvPr>
          <p:cNvSpPr/>
          <p:nvPr/>
        </p:nvSpPr>
        <p:spPr>
          <a:xfrm>
            <a:off x="5032310" y="4236098"/>
            <a:ext cx="1418261" cy="2488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6C2881-E218-4794-B34F-5801E9875CAC}"/>
              </a:ext>
            </a:extLst>
          </p:cNvPr>
          <p:cNvSpPr txBox="1"/>
          <p:nvPr/>
        </p:nvSpPr>
        <p:spPr>
          <a:xfrm>
            <a:off x="2780523" y="2587690"/>
            <a:ext cx="116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RGB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1B500E-9E96-48F7-908B-C9673F01562B}"/>
              </a:ext>
            </a:extLst>
          </p:cNvPr>
          <p:cNvSpPr txBox="1"/>
          <p:nvPr/>
        </p:nvSpPr>
        <p:spPr>
          <a:xfrm>
            <a:off x="8266934" y="2612878"/>
            <a:ext cx="116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Labels</a:t>
            </a:r>
          </a:p>
        </p:txBody>
      </p:sp>
    </p:spTree>
    <p:extLst>
      <p:ext uri="{BB962C8B-B14F-4D97-AF65-F5344CB8AC3E}">
        <p14:creationId xmlns:p14="http://schemas.microsoft.com/office/powerpoint/2010/main" val="3968944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8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Image Slicing</vt:lpstr>
      <vt:lpstr>Convert Mask to Labels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juan pablo montoya rincon</dc:creator>
  <cp:lastModifiedBy>juan pablo montoya rincon</cp:lastModifiedBy>
  <cp:revision>3</cp:revision>
  <dcterms:created xsi:type="dcterms:W3CDTF">2021-04-29T20:05:45Z</dcterms:created>
  <dcterms:modified xsi:type="dcterms:W3CDTF">2021-04-29T20:45:26Z</dcterms:modified>
</cp:coreProperties>
</file>

<file path=docProps/thumbnail.jpeg>
</file>